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  <Relationship Id='rId25' Target='slides/slide20.xml' Type='http://schemas.openxmlformats.org/officeDocument/2006/relationships/slide' />
  <Relationship Id='rId26' Target='slides/slide21.xml' Type='http://schemas.openxmlformats.org/officeDocument/2006/relationships/slide' />
  <Relationship Id='rId27' Target='slides/slide22.xml' Type='http://schemas.openxmlformats.org/officeDocument/2006/relationships/slide' />
  <Relationship Id='rId28' Target='slides/slide23.xml' Type='http://schemas.openxmlformats.org/officeDocument/2006/relationships/slide' />
  <Relationship Id='rId29' Target='slides/slide24.xml' Type='http://schemas.openxmlformats.org/officeDocument/2006/relationships/slide' />
  <Relationship Id='rId30' Target='slides/slide25.xml' Type='http://schemas.openxmlformats.org/officeDocument/2006/relationships/slide' />
  <Relationship Id='rId31' Target='slides/slide26.xml' Type='http://schemas.openxmlformats.org/officeDocument/2006/relationships/slide' />
  <Relationship Id='rId32' Target='slides/slide27.xml' Type='http://schemas.openxmlformats.org/officeDocument/2006/relationships/slide' />
  <Relationship Id='rId33' Target='slides/slide28.xml' Type='http://schemas.openxmlformats.org/officeDocument/2006/relationships/slide' />
  <Relationship Id='rId34' Target='slides/slide29.xml' Type='http://schemas.openxmlformats.org/officeDocument/2006/relationships/slide' />
  <Relationship Id='rId35' Target='slides/slide30.xml' Type='http://schemas.openxmlformats.org/officeDocument/2006/relationships/slide' />
  <Relationship Id='rId36' Target='slides/slide31.xml' Type='http://schemas.openxmlformats.org/officeDocument/2006/relationships/slide' />
  <Relationship Id='rId37' Target='slides/slide32.xml' Type='http://schemas.openxmlformats.org/officeDocument/2006/relationships/slide' />
  <Relationship Id='rId38' Target='slides/slide33.xml' Type='http://schemas.openxmlformats.org/officeDocument/2006/relationships/slide' />
  <Relationship Id='rId39' Target='slides/slide34.xml' Type='http://schemas.openxmlformats.org/officeDocument/2006/relationships/slide' />
  <Relationship Id='rId40' Target='slides/slide35.xml' Type='http://schemas.openxmlformats.org/officeDocument/2006/relationships/slide' />
  <Relationship Id='rId41' Target='slides/slide36.xml' Type='http://schemas.openxmlformats.org/officeDocument/2006/relationships/slide' />
  <Relationship Id='rId42' Target='slides/slide37.xml' Type='http://schemas.openxmlformats.org/officeDocument/2006/relationships/slide' />
  <Relationship Id='rId43' Target='slides/slide38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2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5' Target='../media/image19.png' Type='http://schemas.openxmlformats.org/officeDocument/2006/relationships/image' />
</Relationships>

</file>

<file path=ppt/slides/_rels/slide2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6' Target='../media/image20.png' Type='http://schemas.openxmlformats.org/officeDocument/2006/relationships/image' />
</Relationships>

</file>

<file path=ppt/slides/_rels/slide2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7' Target='../media/image21.png' Type='http://schemas.openxmlformats.org/officeDocument/2006/relationships/image' />
</Relationships>

</file>

<file path=ppt/slides/_rels/slide2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8' Target='../media/image22.png' Type='http://schemas.openxmlformats.org/officeDocument/2006/relationships/image' />
</Relationships>

</file>

<file path=ppt/slides/_rels/slide2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9' Target='../media/image23.png' Type='http://schemas.openxmlformats.org/officeDocument/2006/relationships/image' />
</Relationships>

</file>

<file path=ppt/slides/_rels/slide2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0' Target='../media/image24.png' Type='http://schemas.openxmlformats.org/officeDocument/2006/relationships/image' />
</Relationships>

</file>

<file path=ppt/slides/_rels/slide2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1' Target='../media/image25.png' Type='http://schemas.openxmlformats.org/officeDocument/2006/relationships/image' />
</Relationships>

</file>

<file path=ppt/slides/_rels/slide2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2' Target='../media/image26.png' Type='http://schemas.openxmlformats.org/officeDocument/2006/relationships/image' />
</Relationships>

</file>

<file path=ppt/slides/_rels/slide2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3' Target='../media/image27.png' Type='http://schemas.openxmlformats.org/officeDocument/2006/relationships/image' />
</Relationships>

</file>

<file path=ppt/slides/_rels/slide2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4' Target='../media/image28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3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5' Target='../media/image29.png' Type='http://schemas.openxmlformats.org/officeDocument/2006/relationships/image' />
</Relationships>

</file>

<file path=ppt/slides/_rels/slide3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6' Target='../media/image30.png' Type='http://schemas.openxmlformats.org/officeDocument/2006/relationships/image' />
</Relationships>

</file>

<file path=ppt/slides/_rels/slide3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7' Target='../media/image31.png' Type='http://schemas.openxmlformats.org/officeDocument/2006/relationships/image' />
</Relationships>

</file>

<file path=ppt/slides/_rels/slide3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8' Target='../media/image32.png' Type='http://schemas.openxmlformats.org/officeDocument/2006/relationships/image' />
</Relationships>

</file>

<file path=ppt/slides/_rels/slide3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9' Target='../media/image33.png' Type='http://schemas.openxmlformats.org/officeDocument/2006/relationships/image' />
</Relationships>

</file>

<file path=ppt/slides/_rels/slide3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0' Target='../media/image34.png' Type='http://schemas.openxmlformats.org/officeDocument/2006/relationships/image' />
</Relationships>

</file>

<file path=ppt/slides/_rels/slide3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1' Target='../media/image35.png' Type='http://schemas.openxmlformats.org/officeDocument/2006/relationships/image' />
</Relationships>

</file>

<file path=ppt/slides/_rels/slide3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2' Target='../media/image36.png' Type='http://schemas.openxmlformats.org/officeDocument/2006/relationships/image' />
</Relationships>

</file>

<file path=ppt/slides/_rels/slide3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3' Target='../media/image37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AFAD23FD-4DF6-4A77-8544-9BE2866F7084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initial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16051DA4-14A2-46B8-9098-7B4BFD077EB0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5/20/2022 2:35:58 PM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>
            <a:extLst>
              <a:ext uri="{FF2B5EF4-FFF2-40B4-BE49-F238E27FC236}">
                <a16:creationId xmlns:a16="http://schemas.microsoft.com/office/drawing/2014/main" id="{EAB2D9DA-4C1A-4C11-B804-3AC828AFD9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900" y="0"/>
            <a:ext cx="2108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>
            <a:extLst>
              <a:ext uri="{FF2B5EF4-FFF2-40B4-BE49-F238E27FC236}">
                <a16:creationId xmlns:a16="http://schemas.microsoft.com/office/drawing/2014/main" id="{2550F4F5-F58A-4E9F-9578-5A20D36F199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975" y="2333625"/>
            <a:ext cx="268605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>
            <a:extLst>
              <a:ext uri="{FF2B5EF4-FFF2-40B4-BE49-F238E27FC236}">
                <a16:creationId xmlns:a16="http://schemas.microsoft.com/office/drawing/2014/main" id="{32674D92-833F-47B5-88E7-1DB99D6AA4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504" y="0"/>
            <a:ext cx="19669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>
            <a:extLst>
              <a:ext uri="{FF2B5EF4-FFF2-40B4-BE49-F238E27FC236}">
                <a16:creationId xmlns:a16="http://schemas.microsoft.com/office/drawing/2014/main" id="{7C8FF907-3602-42EC-B3E8-5939BD723BC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225" y="2481262"/>
            <a:ext cx="325755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>
            <a:extLst>
              <a:ext uri="{FF2B5EF4-FFF2-40B4-BE49-F238E27FC236}">
                <a16:creationId xmlns:a16="http://schemas.microsoft.com/office/drawing/2014/main" id="{D4C6FCEE-A6FA-44E8-9308-050AB407A90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0" y="2786062"/>
            <a:ext cx="5715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>
            <a:extLst>
              <a:ext uri="{FF2B5EF4-FFF2-40B4-BE49-F238E27FC236}">
                <a16:creationId xmlns:a16="http://schemas.microsoft.com/office/drawing/2014/main" id="{C4F1D97E-4D74-43CB-9601-9CBE56A1569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850" y="2247900"/>
            <a:ext cx="39243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>
            <a:extLst>
              <a:ext uri="{FF2B5EF4-FFF2-40B4-BE49-F238E27FC236}">
                <a16:creationId xmlns:a16="http://schemas.microsoft.com/office/drawing/2014/main" id="{5DD1B397-545C-41D0-933D-E0C3904DEE2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>
            <a:extLst>
              <a:ext uri="{FF2B5EF4-FFF2-40B4-BE49-F238E27FC236}">
                <a16:creationId xmlns:a16="http://schemas.microsoft.com/office/drawing/2014/main" id="{F527CB0C-4CEE-4B2C-94F7-680D9C0ADD6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245" y="0"/>
            <a:ext cx="17215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de18">
            <a:extLst>
              <a:ext uri="{FF2B5EF4-FFF2-40B4-BE49-F238E27FC236}">
                <a16:creationId xmlns:a16="http://schemas.microsoft.com/office/drawing/2014/main" id="{263FC0FA-FEEB-41BC-88EF-4E1521777E8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900" y="1709737"/>
            <a:ext cx="8382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lide19">
            <a:extLst>
              <a:ext uri="{FF2B5EF4-FFF2-40B4-BE49-F238E27FC236}">
                <a16:creationId xmlns:a16="http://schemas.microsoft.com/office/drawing/2014/main" id="{DFCCA187-2207-4276-A6A4-9AB1EF50840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8" y="0"/>
            <a:ext cx="12087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>
            <a:extLst>
              <a:ext uri="{FF2B5EF4-FFF2-40B4-BE49-F238E27FC236}">
                <a16:creationId xmlns:a16="http://schemas.microsoft.com/office/drawing/2014/main" id="{A40BE3A0-4757-4A85-8FA8-D662DEA280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712" y="0"/>
            <a:ext cx="58805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lide20">
            <a:extLst>
              <a:ext uri="{FF2B5EF4-FFF2-40B4-BE49-F238E27FC236}">
                <a16:creationId xmlns:a16="http://schemas.microsoft.com/office/drawing/2014/main" id="{F5432F24-A627-4359-9C42-9C10E3FD0AA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482" y="0"/>
            <a:ext cx="6630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lide21">
            <a:extLst>
              <a:ext uri="{FF2B5EF4-FFF2-40B4-BE49-F238E27FC236}">
                <a16:creationId xmlns:a16="http://schemas.microsoft.com/office/drawing/2014/main" id="{01257715-F9FD-4640-A766-EE21F02B517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78" y="0"/>
            <a:ext cx="101268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lide22">
            <a:extLst>
              <a:ext uri="{FF2B5EF4-FFF2-40B4-BE49-F238E27FC236}">
                <a16:creationId xmlns:a16="http://schemas.microsoft.com/office/drawing/2014/main" id="{4AA17E99-F1F1-4261-B37F-F144DBB2CB3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010" y="0"/>
            <a:ext cx="1515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lide23">
            <a:extLst>
              <a:ext uri="{FF2B5EF4-FFF2-40B4-BE49-F238E27FC236}">
                <a16:creationId xmlns:a16="http://schemas.microsoft.com/office/drawing/2014/main" id="{001950C8-C14F-4E90-879B-003D197E6F0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50" y="1843087"/>
            <a:ext cx="27813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lide24">
            <a:extLst>
              <a:ext uri="{FF2B5EF4-FFF2-40B4-BE49-F238E27FC236}">
                <a16:creationId xmlns:a16="http://schemas.microsoft.com/office/drawing/2014/main" id="{75060DB9-C4DC-42D0-ABE3-E11EEB443AE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2664"/>
            <a:ext cx="12192000" cy="155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de25">
            <a:extLst>
              <a:ext uri="{FF2B5EF4-FFF2-40B4-BE49-F238E27FC236}">
                <a16:creationId xmlns:a16="http://schemas.microsoft.com/office/drawing/2014/main" id="{74E9CCCC-35E7-4EFD-A523-C721EDCA8E9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175" y="2881312"/>
            <a:ext cx="177165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de26">
            <a:extLst>
              <a:ext uri="{FF2B5EF4-FFF2-40B4-BE49-F238E27FC236}">
                <a16:creationId xmlns:a16="http://schemas.microsoft.com/office/drawing/2014/main" id="{43DEEA6D-0724-4693-9DF1-8CC17781F6D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987" y="1981200"/>
            <a:ext cx="96202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slide27">
            <a:extLst>
              <a:ext uri="{FF2B5EF4-FFF2-40B4-BE49-F238E27FC236}">
                <a16:creationId xmlns:a16="http://schemas.microsoft.com/office/drawing/2014/main" id="{436058E7-1857-4128-BC76-003E0F1731F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475" y="2757487"/>
            <a:ext cx="459105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lide28">
            <a:extLst>
              <a:ext uri="{FF2B5EF4-FFF2-40B4-BE49-F238E27FC236}">
                <a16:creationId xmlns:a16="http://schemas.microsoft.com/office/drawing/2014/main" id="{A9A96D5A-69FC-4B96-BC37-9274D44B233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slide29">
            <a:extLst>
              <a:ext uri="{FF2B5EF4-FFF2-40B4-BE49-F238E27FC236}">
                <a16:creationId xmlns:a16="http://schemas.microsoft.com/office/drawing/2014/main" id="{3A65EACF-3BBB-42C2-A523-D2C8901DF0E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725" y="2247900"/>
            <a:ext cx="211455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>
            <a:extLst>
              <a:ext uri="{FF2B5EF4-FFF2-40B4-BE49-F238E27FC236}">
                <a16:creationId xmlns:a16="http://schemas.microsoft.com/office/drawing/2014/main" id="{17569CF6-D717-46B1-8A61-98E1FD3E6D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117" y="0"/>
            <a:ext cx="21157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lide30">
            <a:extLst>
              <a:ext uri="{FF2B5EF4-FFF2-40B4-BE49-F238E27FC236}">
                <a16:creationId xmlns:a16="http://schemas.microsoft.com/office/drawing/2014/main" id="{0F573239-9E23-4C09-8BEC-0AE95935F1C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225" y="2052637"/>
            <a:ext cx="97155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slide31">
            <a:extLst>
              <a:ext uri="{FF2B5EF4-FFF2-40B4-BE49-F238E27FC236}">
                <a16:creationId xmlns:a16="http://schemas.microsoft.com/office/drawing/2014/main" id="{CB66209E-7373-4A05-894E-81D343C0C33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943" y="0"/>
            <a:ext cx="14181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slide32">
            <a:extLst>
              <a:ext uri="{FF2B5EF4-FFF2-40B4-BE49-F238E27FC236}">
                <a16:creationId xmlns:a16="http://schemas.microsoft.com/office/drawing/2014/main" id="{09FA1718-B2E9-47BD-9D49-D8051BC143E2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5607"/>
            <a:ext cx="12192000" cy="292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slide33">
            <a:extLst>
              <a:ext uri="{FF2B5EF4-FFF2-40B4-BE49-F238E27FC236}">
                <a16:creationId xmlns:a16="http://schemas.microsoft.com/office/drawing/2014/main" id="{1B966DBF-D682-48DA-BC1F-C42B11BC698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slide34">
            <a:extLst>
              <a:ext uri="{FF2B5EF4-FFF2-40B4-BE49-F238E27FC236}">
                <a16:creationId xmlns:a16="http://schemas.microsoft.com/office/drawing/2014/main" id="{030655A0-105F-47B8-AC2F-A148772877B7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slide35">
            <a:extLst>
              <a:ext uri="{FF2B5EF4-FFF2-40B4-BE49-F238E27FC236}">
                <a16:creationId xmlns:a16="http://schemas.microsoft.com/office/drawing/2014/main" id="{CCB138BE-AC45-40E7-AAF3-148F3303D7B3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slide36">
            <a:extLst>
              <a:ext uri="{FF2B5EF4-FFF2-40B4-BE49-F238E27FC236}">
                <a16:creationId xmlns:a16="http://schemas.microsoft.com/office/drawing/2014/main" id="{CD06F8B8-FA85-4B9B-A2AE-D4CA7BB588A8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slide37">
            <a:extLst>
              <a:ext uri="{FF2B5EF4-FFF2-40B4-BE49-F238E27FC236}">
                <a16:creationId xmlns:a16="http://schemas.microsoft.com/office/drawing/2014/main" id="{30EC236C-C876-4D06-BF0B-88691FC8165F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slide38">
            <a:extLst>
              <a:ext uri="{FF2B5EF4-FFF2-40B4-BE49-F238E27FC236}">
                <a16:creationId xmlns:a16="http://schemas.microsoft.com/office/drawing/2014/main" id="{1E338D1E-DE1C-4918-B45E-C163FE6316C7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>
            <a:extLst>
              <a:ext uri="{FF2B5EF4-FFF2-40B4-BE49-F238E27FC236}">
                <a16:creationId xmlns:a16="http://schemas.microsoft.com/office/drawing/2014/main" id="{0F74B0F4-594D-4C5D-BEF6-CAA9F3AF83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>
            <a:extLst>
              <a:ext uri="{FF2B5EF4-FFF2-40B4-BE49-F238E27FC236}">
                <a16:creationId xmlns:a16="http://schemas.microsoft.com/office/drawing/2014/main" id="{21E092B6-1512-4264-AF8D-DC60C15ABD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>
            <a:extLst>
              <a:ext uri="{FF2B5EF4-FFF2-40B4-BE49-F238E27FC236}">
                <a16:creationId xmlns:a16="http://schemas.microsoft.com/office/drawing/2014/main" id="{018E7746-2E58-4676-BB18-BF86CA3DF5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>
            <a:extLst>
              <a:ext uri="{FF2B5EF4-FFF2-40B4-BE49-F238E27FC236}">
                <a16:creationId xmlns:a16="http://schemas.microsoft.com/office/drawing/2014/main" id="{7463BBA2-639E-4489-BF4C-6539F1862D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>
            <a:extLst>
              <a:ext uri="{FF2B5EF4-FFF2-40B4-BE49-F238E27FC236}">
                <a16:creationId xmlns:a16="http://schemas.microsoft.com/office/drawing/2014/main" id="{0732719A-85C8-462A-B798-B8915224CCC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>
            <a:extLst>
              <a:ext uri="{FF2B5EF4-FFF2-40B4-BE49-F238E27FC236}">
                <a16:creationId xmlns:a16="http://schemas.microsoft.com/office/drawing/2014/main" id="{1745A16E-5F09-4BAC-88D5-1BEF12B107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434"/>
            <a:ext cx="12192000" cy="633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38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2022-05-20T09:36:08Z</dcterms:created>
  <dcterms:modified xsi:type="dcterms:W3CDTF">2022-05-20T09:36:08Z</dcterms:modified>
</cp:coreProperties>
</file>